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17A3-2513-4754-B2BF-A7BD340D4D0E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1448-A918-4413-AD47-FB0EEBE6E1C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79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17A3-2513-4754-B2BF-A7BD340D4D0E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1448-A918-4413-AD47-FB0EEBE6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8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17A3-2513-4754-B2BF-A7BD340D4D0E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1448-A918-4413-AD47-FB0EEBE6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0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17A3-2513-4754-B2BF-A7BD340D4D0E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1448-A918-4413-AD47-FB0EEBE6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8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17A3-2513-4754-B2BF-A7BD340D4D0E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1448-A918-4413-AD47-FB0EEBE6E1C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18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17A3-2513-4754-B2BF-A7BD340D4D0E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1448-A918-4413-AD47-FB0EEBE6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4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17A3-2513-4754-B2BF-A7BD340D4D0E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1448-A918-4413-AD47-FB0EEBE6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8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17A3-2513-4754-B2BF-A7BD340D4D0E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1448-A918-4413-AD47-FB0EEBE6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2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17A3-2513-4754-B2BF-A7BD340D4D0E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1448-A918-4413-AD47-FB0EEBE6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8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E2E17A3-2513-4754-B2BF-A7BD340D4D0E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B01448-A918-4413-AD47-FB0EEBE6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9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17A3-2513-4754-B2BF-A7BD340D4D0E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1448-A918-4413-AD47-FB0EEBE6E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9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2E17A3-2513-4754-B2BF-A7BD340D4D0E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EB01448-A918-4413-AD47-FB0EEBE6E1C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31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of  Hardy's Far From the Madding Crowd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                                    </a:t>
            </a:r>
          </a:p>
          <a:p>
            <a:r>
              <a:rPr lang="en-US" sz="7400" dirty="0" smtClean="0"/>
              <a:t> By</a:t>
            </a:r>
          </a:p>
          <a:p>
            <a:endParaRPr lang="en-US" sz="7400" dirty="0" smtClean="0"/>
          </a:p>
          <a:p>
            <a:r>
              <a:rPr lang="en-US" sz="7400" dirty="0"/>
              <a:t> </a:t>
            </a:r>
            <a:r>
              <a:rPr lang="en-US" sz="7400" dirty="0" smtClean="0"/>
              <a:t>                                                       </a:t>
            </a:r>
          </a:p>
          <a:p>
            <a:r>
              <a:rPr lang="en-US" sz="12800" dirty="0"/>
              <a:t> </a:t>
            </a:r>
            <a:r>
              <a:rPr lang="en-US" sz="12800" dirty="0" smtClean="0"/>
              <a:t>                                                                                                                              </a:t>
            </a:r>
            <a:r>
              <a:rPr lang="en-US" sz="12800" dirty="0" smtClean="0"/>
              <a:t>Narendra Gawali</a:t>
            </a:r>
            <a:endParaRPr lang="en-US" sz="1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120369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246922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69474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39361395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24617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24"/>
            <a:ext cx="12191999" cy="6393976"/>
          </a:xfrm>
        </p:spPr>
      </p:pic>
    </p:spTree>
    <p:extLst>
      <p:ext uri="{BB962C8B-B14F-4D97-AF65-F5344CB8AC3E}">
        <p14:creationId xmlns:p14="http://schemas.microsoft.com/office/powerpoint/2010/main" val="22737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217" y="365124"/>
            <a:ext cx="13524930" cy="6492875"/>
          </a:xfrm>
        </p:spPr>
      </p:pic>
    </p:spTree>
    <p:extLst>
      <p:ext uri="{BB962C8B-B14F-4D97-AF65-F5344CB8AC3E}">
        <p14:creationId xmlns:p14="http://schemas.microsoft.com/office/powerpoint/2010/main" val="336540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5811838"/>
          </a:xfrm>
        </p:spPr>
      </p:pic>
    </p:spTree>
    <p:extLst>
      <p:ext uri="{BB962C8B-B14F-4D97-AF65-F5344CB8AC3E}">
        <p14:creationId xmlns:p14="http://schemas.microsoft.com/office/powerpoint/2010/main" val="2396001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15" y="365124"/>
            <a:ext cx="12733360" cy="6718064"/>
          </a:xfrm>
        </p:spPr>
      </p:pic>
    </p:spTree>
    <p:extLst>
      <p:ext uri="{BB962C8B-B14F-4D97-AF65-F5344CB8AC3E}">
        <p14:creationId xmlns:p14="http://schemas.microsoft.com/office/powerpoint/2010/main" val="1323290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8147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66575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12276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161" y="-286602"/>
            <a:ext cx="13675057" cy="7410734"/>
          </a:xfrm>
        </p:spPr>
      </p:pic>
    </p:spTree>
    <p:extLst>
      <p:ext uri="{BB962C8B-B14F-4D97-AF65-F5344CB8AC3E}">
        <p14:creationId xmlns:p14="http://schemas.microsoft.com/office/powerpoint/2010/main" val="35429572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</TotalTime>
  <Words>15</Words>
  <Application>Microsoft Office PowerPoint</Application>
  <PresentationFormat>Widescreen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Retrospect</vt:lpstr>
      <vt:lpstr>Analysis of  Hardy's Far From the Madding Crowd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 Hardy’sFar From the Madding Crowd</dc:title>
  <dc:creator>My PC</dc:creator>
  <cp:lastModifiedBy>My PC</cp:lastModifiedBy>
  <cp:revision>6</cp:revision>
  <dcterms:created xsi:type="dcterms:W3CDTF">2020-07-21T02:54:01Z</dcterms:created>
  <dcterms:modified xsi:type="dcterms:W3CDTF">2020-12-13T04:41:53Z</dcterms:modified>
</cp:coreProperties>
</file>